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721" autoAdjust="0"/>
  </p:normalViewPr>
  <p:slideViewPr>
    <p:cSldViewPr>
      <p:cViewPr varScale="1">
        <p:scale>
          <a:sx n="87" d="100"/>
          <a:sy n="87" d="100"/>
        </p:scale>
        <p:origin x="-146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E3 Oil Spill Radar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685FD-7E83-426F-98A9-80A5AF307CEF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Stephanie, Eva, Joel, Omonayo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8CD83-7C07-49D0-97E1-197D4B8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66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E3 Oil Spill Radar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39842-9564-4A45-B6E7-29529541C7D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Stephanie, Eva, Joel, Omonayo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8D898-70D6-4293-ABE6-24CBE255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3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11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12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13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14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16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17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19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20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21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22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23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898-70D6-4293-ABE6-24CBE255671F}" type="slidenum">
              <a:rPr lang="en-US" smtClean="0"/>
              <a:t>10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E3 Oil Spill Radar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3F2-5FCD-471A-B305-D9DD2BE80D3B}" type="datetime1">
              <a:rPr lang="en-US" smtClean="0"/>
              <a:t>9/25/2014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0F15-4F44-4504-91FC-E8A8D82BD5CC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B7CA-6231-43C2-A23A-72A285945979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419D-EB50-4E2F-879E-CC0C0B674877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CF5E-2F9A-4786-8494-B9AA2482F849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5C9D-2A9B-4A0B-9233-C4A97E6825EF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7FC1-6EEC-4639-849E-F2871275D9AE}" type="datetime1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21DC-D3E2-41CA-B211-73A5C66ED179}" type="datetime1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D82F-5667-4848-BE60-16EC11B8B20E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3151-445D-4570-856D-1FF3B45D8B0C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09B9-AFB1-4DCA-91F0-3F652406B832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108C8-6935-43DD-95B8-AEB13274C738}" type="datetime1">
              <a:rPr lang="en-US" smtClean="0"/>
              <a:t>9/25/2014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Speaker: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683250-CABC-4D2E-9FB9-ECB5D16CF90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EEL 4911C Senior Design:</a:t>
            </a:r>
            <a:br>
              <a:rPr lang="en-US" dirty="0" smtClean="0"/>
            </a:br>
            <a:r>
              <a:rPr lang="en-US" dirty="0" smtClean="0"/>
              <a:t>E3 Oil Spill Radar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76600"/>
            <a:ext cx="8235696" cy="1752600"/>
          </a:xfrm>
        </p:spPr>
        <p:txBody>
          <a:bodyPr/>
          <a:lstStyle/>
          <a:p>
            <a:pPr algn="ctr"/>
            <a:r>
              <a:rPr lang="en-US" dirty="0" smtClean="0"/>
              <a:t>Eva </a:t>
            </a:r>
            <a:r>
              <a:rPr lang="en-US" dirty="0" err="1" smtClean="0"/>
              <a:t>Ulibarri</a:t>
            </a:r>
            <a:r>
              <a:rPr lang="en-US" dirty="0" smtClean="0"/>
              <a:t>, Joel Watson, </a:t>
            </a:r>
          </a:p>
          <a:p>
            <a:pPr algn="ctr"/>
            <a:r>
              <a:rPr lang="en-US" dirty="0" err="1" smtClean="0"/>
              <a:t>Omonayo</a:t>
            </a:r>
            <a:r>
              <a:rPr lang="en-US" dirty="0" smtClean="0"/>
              <a:t> </a:t>
            </a:r>
            <a:r>
              <a:rPr lang="en-US" dirty="0" err="1" smtClean="0"/>
              <a:t>Bolufawi</a:t>
            </a:r>
            <a:r>
              <a:rPr lang="en-US" dirty="0" smtClean="0"/>
              <a:t>, </a:t>
            </a:r>
            <a:r>
              <a:rPr lang="en-US" dirty="0"/>
              <a:t>Stephanie </a:t>
            </a:r>
            <a:r>
              <a:rPr lang="en-US" dirty="0" smtClean="0"/>
              <a:t>Anderson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Existing Equipment: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Stephanie Anderson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39" b="99673" l="7353" r="54504">
                        <a14:foregroundMark x1="40931" y1="65809" x2="40931" y2="65809"/>
                        <a14:foregroundMark x1="42065" y1="63031" x2="42065" y2="63031"/>
                        <a14:foregroundMark x1="39400" y1="26103" x2="39400" y2="26103"/>
                        <a14:foregroundMark x1="51164" y1="62786" x2="51164" y2="62786"/>
                        <a14:foregroundMark x1="50031" y1="60253" x2="50031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4" t="6154" r="40128"/>
          <a:stretch/>
        </p:blipFill>
        <p:spPr bwMode="auto">
          <a:xfrm rot="5400000">
            <a:off x="685799" y="1828799"/>
            <a:ext cx="2133600" cy="2743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Nazarelle\AppData\Local\Microsoft\Windows\INetCache\Content.Word\2014-03-06 18.29.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267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281989" y="4267200"/>
            <a:ext cx="9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5556" y="5105276"/>
            <a:ext cx="9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Antenna mounted with use of linear  actuator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Disassemble and remount on to pre assembled arm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Control vertical angle pointing at the wave pool with a laptop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Keep all power requirements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algn="l"/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Stephanie Anderson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8656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5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Wave Generator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Oscillate to create waves in the wave pool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Uses </a:t>
            </a:r>
            <a:r>
              <a:rPr lang="en-US" b="1" dirty="0" err="1" smtClean="0"/>
              <a:t>Adruino</a:t>
            </a:r>
            <a:r>
              <a:rPr lang="en-US" b="1" dirty="0" smtClean="0"/>
              <a:t> board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Waves with height of 2.8 cm at frequencies from 0 to 5 Hz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GUI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To read the backscatter as an Oscilloscope 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Control the arm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Store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err="1" smtClean="0"/>
              <a:t>Speaker:</a:t>
            </a:r>
            <a:r>
              <a:rPr lang="en-US" dirty="0" err="1"/>
              <a:t>Stephanie</a:t>
            </a:r>
            <a:r>
              <a:rPr lang="en-US" dirty="0"/>
              <a:t> Anderson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Circuitry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All remains portable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All is weatherproof with protection from sun and water.</a:t>
            </a:r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Programming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How to code each of the electrical components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VHDL, JavaScript, Python or C++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Stephanie Anderson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39" b="99673" l="7353" r="54504">
                        <a14:foregroundMark x1="40931" y1="65809" x2="40931" y2="65809"/>
                        <a14:foregroundMark x1="42065" y1="63031" x2="42065" y2="63031"/>
                        <a14:foregroundMark x1="39400" y1="26103" x2="39400" y2="26103"/>
                        <a14:foregroundMark x1="51164" y1="62786" x2="51164" y2="62786"/>
                        <a14:foregroundMark x1="50031" y1="60253" x2="50031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4" t="6154" r="40128"/>
          <a:stretch/>
        </p:blipFill>
        <p:spPr bwMode="auto">
          <a:xfrm rot="5400000">
            <a:off x="5791201" y="2667000"/>
            <a:ext cx="2133600" cy="2743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99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Weather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Students cannot work in poor weather on Antennas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Work inside warehouse but cannot test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The system must also work with environmental hazards such as wind and humidity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Coding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Not very strong programmers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Limits ability to apply extensive programming 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Joel Watson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 descr="http://clipartpin.com/clipart_file/cold-weather-clipart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8999"/>
            <a:ext cx="2155203" cy="20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1. Portable and Weatherproof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Test parts of the system in designed acrylic or plastic case.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Ensure it maintains functionality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2. Wave Generator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Program </a:t>
            </a:r>
            <a:r>
              <a:rPr lang="en-US" b="1" dirty="0" err="1" smtClean="0"/>
              <a:t>Adruino</a:t>
            </a:r>
            <a:r>
              <a:rPr lang="en-US" b="1" dirty="0" smtClean="0"/>
              <a:t> board to oscillate at desired frequencies.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Measure waves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Test in the wave pool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 Joel Watson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3. GUI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Use of Raspberry Pi with accessible IP address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Hook up all circuitry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Code an Oscilloscope viewer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Compare to the Oscilloscope output to ensure accuracy of received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Create data base and compare data results</a:t>
            </a:r>
          </a:p>
          <a:p>
            <a:pPr algn="l"/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 Joel Watson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 descr="http://www.vectorfreak.com/images/preview/oscilloscope-clip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24400"/>
            <a:ext cx="3362325" cy="17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4</a:t>
            </a:r>
            <a:r>
              <a:rPr lang="en-US" b="1" dirty="0" smtClean="0"/>
              <a:t>. Mechanical Lever Arm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Dismount antennas from existing arm and remount them onto new arm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Test the linear actuator to be operable.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Test increase or decrease of positon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Seen visually moving by the user on the ground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Test that is supports weight of antennas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Circuitry isn't exposed to high current or voltage</a:t>
            </a:r>
          </a:p>
          <a:p>
            <a:pPr algn="l"/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 Joel Watson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5</a:t>
            </a:r>
            <a:r>
              <a:rPr lang="en-US" b="1" dirty="0" smtClean="0"/>
              <a:t>. Control of Lever Arm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Code to mechanically control angle and observe.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Use of Raspberry PI or other Microcontroller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Control from wireless laptop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/>
              <a:t>6</a:t>
            </a:r>
            <a:r>
              <a:rPr lang="en-US" b="1" dirty="0" smtClean="0"/>
              <a:t>. </a:t>
            </a:r>
            <a:r>
              <a:rPr lang="en-US" b="1" dirty="0"/>
              <a:t>Control </a:t>
            </a:r>
            <a:r>
              <a:rPr lang="en-US" b="1" dirty="0" smtClean="0"/>
              <a:t> Wave Generator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Code to mechanically control </a:t>
            </a:r>
            <a:r>
              <a:rPr lang="en-US" b="1" dirty="0" smtClean="0"/>
              <a:t>oscillations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Control from wireless laptop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 Joel Watson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18</a:t>
            </a:fld>
            <a:endParaRPr lang="en-US"/>
          </a:p>
        </p:txBody>
      </p:sp>
      <p:pic>
        <p:nvPicPr>
          <p:cNvPr id="7170" name="Picture 2" descr="http://www.clipartlord.com/wp-content/uploads/2013/08/laptop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139950" cy="19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Constraints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7. Coding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Use knowledge from classes to attempt coding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Learn and research popular languages for these requirements.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Seek Computer Science majors to assist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8. Weather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Examine forecast before scheduling major testing outside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Ensure antennas are always pointed at the wave pool even in heavy winds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 err="1" smtClean="0"/>
              <a:t>Omonayo</a:t>
            </a:r>
            <a:r>
              <a:rPr lang="en-US" dirty="0" smtClean="0"/>
              <a:t> </a:t>
            </a:r>
            <a:r>
              <a:rPr lang="en-US" dirty="0" err="1" smtClean="0"/>
              <a:t>Bolufawi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410200" cy="1447800"/>
          </a:xfrm>
        </p:spPr>
        <p:txBody>
          <a:bodyPr/>
          <a:lstStyle/>
          <a:p>
            <a:r>
              <a:rPr lang="en-US" dirty="0" smtClean="0"/>
              <a:t>The Design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Eva </a:t>
            </a:r>
            <a:r>
              <a:rPr lang="en-US" b="1" dirty="0" err="1" smtClean="0"/>
              <a:t>Ulibarri</a:t>
            </a:r>
            <a:r>
              <a:rPr lang="en-US" b="1" dirty="0" smtClean="0"/>
              <a:t>: Project Manager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 charge of email coordination with advisors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Manages/Coordinates tasks of the group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Technical Area: Hardware, Electronics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b="1" dirty="0" smtClean="0"/>
              <a:t>Stephanie Anderson:  Project </a:t>
            </a:r>
            <a:r>
              <a:rPr lang="en-US" b="1" dirty="0"/>
              <a:t>Manager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In charge of </a:t>
            </a:r>
            <a:r>
              <a:rPr lang="en-US" dirty="0" smtClean="0"/>
              <a:t>scheduling meetings  and rooms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Keeps meeting minutes and records</a:t>
            </a:r>
            <a:br>
              <a:rPr lang="en-US" dirty="0" smtClean="0"/>
            </a:b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Technical Area: Knowledge of Antennas, Circuit Design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Eva </a:t>
            </a:r>
            <a:r>
              <a:rPr lang="en-US" dirty="0" err="1"/>
              <a:t>Ulibarri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 err="1"/>
              <a:t>Omonayo</a:t>
            </a:r>
            <a:r>
              <a:rPr lang="en-US" dirty="0"/>
              <a:t> </a:t>
            </a:r>
            <a:r>
              <a:rPr lang="en-US" dirty="0" err="1"/>
              <a:t>Bolufawi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20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1600200"/>
            <a:ext cx="8686800" cy="5181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Budget is not a primary concern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Main equipment was purchased by previous groups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Our goal is mostly implementation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Any purchases will be upgrades or replacements of faulty equipment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491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/>
              <a:t>Grantt</a:t>
            </a:r>
            <a:r>
              <a:rPr lang="en-US" dirty="0" smtClean="0"/>
              <a:t> Chart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 err="1"/>
              <a:t>Omonayo</a:t>
            </a:r>
            <a:r>
              <a:rPr lang="en-US" dirty="0"/>
              <a:t> </a:t>
            </a:r>
            <a:r>
              <a:rPr lang="en-US" dirty="0" err="1"/>
              <a:t>Bolufawi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21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81188"/>
            <a:ext cx="8924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8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Obtainable results with testing</a:t>
            </a:r>
          </a:p>
          <a:p>
            <a:pPr algn="l"/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More research on programming or seek outside programmers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Draft ideas of C-band to X-band. Tune frequencies and filters with purchase of new antennas.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 err="1"/>
              <a:t>Omonayo</a:t>
            </a:r>
            <a:r>
              <a:rPr lang="en-US" dirty="0"/>
              <a:t> </a:t>
            </a:r>
            <a:r>
              <a:rPr lang="en-US" dirty="0" err="1"/>
              <a:t>Bolufawi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22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1600200"/>
            <a:ext cx="8686800" cy="5181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 </a:t>
            </a:r>
          </a:p>
          <a:p>
            <a:pPr algn="l"/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530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90800"/>
            <a:ext cx="8839200" cy="1447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Thank you,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686800" cy="5181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 err="1"/>
              <a:t>Omonayo</a:t>
            </a:r>
            <a:r>
              <a:rPr lang="en-US" dirty="0"/>
              <a:t> </a:t>
            </a:r>
            <a:r>
              <a:rPr lang="en-US" dirty="0" err="1"/>
              <a:t>Bolufawi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410200" cy="1447800"/>
          </a:xfrm>
        </p:spPr>
        <p:txBody>
          <a:bodyPr/>
          <a:lstStyle/>
          <a:p>
            <a:r>
              <a:rPr lang="en-US" dirty="0" smtClean="0"/>
              <a:t>The Design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/>
              <a:t>Joel Watson: Financial Advisor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Manage budget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Order parts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Keep records of any budgetary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Technical Area: Hardware, Programming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b="1" dirty="0" err="1" smtClean="0"/>
              <a:t>Omonayo</a:t>
            </a:r>
            <a:r>
              <a:rPr lang="en-US" b="1" dirty="0" smtClean="0"/>
              <a:t> </a:t>
            </a:r>
            <a:r>
              <a:rPr lang="en-US" b="1" dirty="0" err="1" smtClean="0"/>
              <a:t>Bolufawi</a:t>
            </a:r>
            <a:r>
              <a:rPr lang="en-US" b="1" dirty="0" smtClean="0"/>
              <a:t>: Lead ECE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Research for implementation plans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Keeps all design documentation</a:t>
            </a:r>
            <a:br>
              <a:rPr lang="en-US" dirty="0" smtClean="0"/>
            </a:b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Technical Area: Radar knowledge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Eva </a:t>
            </a:r>
            <a:r>
              <a:rPr lang="en-US" dirty="0" err="1"/>
              <a:t>Ulibarri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5105400" cy="1447800"/>
          </a:xfrm>
        </p:spPr>
        <p:txBody>
          <a:bodyPr/>
          <a:lstStyle/>
          <a:p>
            <a:pPr algn="l"/>
            <a:r>
              <a:rPr lang="en-US" dirty="0" smtClean="0"/>
              <a:t>Team Sponsors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Dr. Oscar Garcia </a:t>
            </a:r>
            <a:r>
              <a:rPr lang="en-US" b="1" dirty="0" smtClean="0"/>
              <a:t>:</a:t>
            </a:r>
          </a:p>
          <a:p>
            <a:pPr algn="l"/>
            <a:r>
              <a:rPr lang="en-US" dirty="0" smtClean="0"/>
              <a:t>(</a:t>
            </a:r>
            <a:r>
              <a:rPr lang="en-US" dirty="0"/>
              <a:t>FSU’s Earth, Ocean &amp; Atmospheric Science Department</a:t>
            </a:r>
            <a:r>
              <a:rPr lang="en-US" dirty="0" smtClean="0"/>
              <a:t>)</a:t>
            </a:r>
          </a:p>
          <a:p>
            <a:pPr algn="l"/>
            <a:endParaRPr lang="en-US" dirty="0"/>
          </a:p>
          <a:p>
            <a:pPr algn="l"/>
            <a:r>
              <a:rPr lang="en-US" b="1" dirty="0" smtClean="0"/>
              <a:t>Dr</a:t>
            </a:r>
            <a:r>
              <a:rPr lang="en-US" b="1" dirty="0"/>
              <a:t>. Michael Frank </a:t>
            </a:r>
            <a:endParaRPr lang="en-US" b="1" dirty="0" smtClean="0"/>
          </a:p>
          <a:p>
            <a:pPr algn="l"/>
            <a:r>
              <a:rPr lang="en-US" dirty="0"/>
              <a:t>ECE Senior Design Project Instructor &amp; Main Project Advisor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Mark Weatherspoon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ECE Review Member</a:t>
            </a:r>
            <a:br>
              <a:rPr lang="en-US" dirty="0" smtClean="0"/>
            </a:b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Eva </a:t>
            </a:r>
            <a:r>
              <a:rPr lang="en-US" dirty="0" err="1"/>
              <a:t>Ulibarri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Code of Conduct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Meetings </a:t>
            </a:r>
          </a:p>
          <a:p>
            <a:pPr algn="ctr"/>
            <a:r>
              <a:rPr lang="en-US" dirty="0" smtClean="0"/>
              <a:t>Monday 3:30-5:00 with Group &amp; Dr. Garcia</a:t>
            </a:r>
          </a:p>
          <a:p>
            <a:pPr algn="ctr"/>
            <a:r>
              <a:rPr lang="en-US" dirty="0" smtClean="0"/>
              <a:t>Thursday 2:00-2:30 with Group &amp; Dr. Frank</a:t>
            </a:r>
          </a:p>
          <a:p>
            <a:pPr algn="ctr"/>
            <a:r>
              <a:rPr lang="en-US" dirty="0" smtClean="0"/>
              <a:t>Thursday 5:00-7:00 with Group</a:t>
            </a:r>
          </a:p>
          <a:p>
            <a:pPr algn="ctr"/>
            <a:endParaRPr lang="en-US" dirty="0" smtClean="0"/>
          </a:p>
          <a:p>
            <a:pPr algn="l"/>
            <a:r>
              <a:rPr lang="en-US" dirty="0" smtClean="0"/>
              <a:t> - Professional dress to presentations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- Positive work environment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- Keep in contact through group text, email and group blog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Eva </a:t>
            </a:r>
            <a:r>
              <a:rPr lang="en-US" dirty="0" err="1"/>
              <a:t>Ulibarri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553450" cy="2438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Background Information: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Multi-year design to </a:t>
            </a:r>
            <a:r>
              <a:rPr lang="en-US" dirty="0"/>
              <a:t>create a vertically actuated Radar System operating in C-band frequencies to aid FSU’s Earth, Ocean &amp; Atmospheric Science (EOAS) </a:t>
            </a:r>
            <a:r>
              <a:rPr lang="en-US" dirty="0" smtClean="0"/>
              <a:t>Department.</a:t>
            </a:r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Eva </a:t>
            </a:r>
            <a:r>
              <a:rPr lang="en-US" dirty="0" err="1" smtClean="0"/>
              <a:t>Ulibarri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81600" y="3361670"/>
            <a:ext cx="3810000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" y="3810000"/>
            <a:ext cx="48310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The long-term goal of the system is to detect and quantify crude oil on the surface of simulated sea-state conditions through increased knowledge of SAR.</a:t>
            </a:r>
            <a:endParaRPr lang="en-US" sz="26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Statement of Needs: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All circuits and already built antenna systems should 	remain portable and weatherproof.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Control and generate waves in the water tank.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Create a Graphic User Interface (GUI) to record and store 	information.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Assemble mechanical lever arm and mount antennas using linear actuator.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Control the lever arm from the ground.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Remain with existing hardware on 12V or 5V circuits or on a portable outlet.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Stephanie Anderson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Desirable Capabilities: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Transform from C-band to X-band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Stephanie Anderson</a:t>
            </a:r>
          </a:p>
          <a:p>
            <a:endParaRPr lang="en-US" dirty="0"/>
          </a:p>
        </p:txBody>
      </p:sp>
      <p:pic>
        <p:nvPicPr>
          <p:cNvPr id="1026" name="Picture 2" descr="https://www.feko.info/about-us/News/images-feko-student-competition-results-for-2012/Tresor_Diakiese_C-band_radpat.jpg/image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22030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2114" y="5116820"/>
            <a:ext cx="3993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X-Band</a:t>
            </a:r>
          </a:p>
          <a:p>
            <a:pPr algn="ctr"/>
            <a:r>
              <a:rPr lang="en-US" dirty="0" smtClean="0"/>
              <a:t>Frequency: 8.0 – 12.0 GHz</a:t>
            </a:r>
          </a:p>
          <a:p>
            <a:pPr algn="ctr"/>
            <a:r>
              <a:rPr lang="en-US" dirty="0" smtClean="0"/>
              <a:t>Wavelength: 3.75 – 2.5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835" y="5116820"/>
            <a:ext cx="3993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C-Band</a:t>
            </a:r>
          </a:p>
          <a:p>
            <a:pPr algn="ctr"/>
            <a:r>
              <a:rPr lang="en-US" dirty="0" smtClean="0"/>
              <a:t>Frequency: 500 – 1000 MHz</a:t>
            </a:r>
          </a:p>
          <a:p>
            <a:pPr algn="ctr"/>
            <a:r>
              <a:rPr lang="en-US" dirty="0" smtClean="0"/>
              <a:t>Wavelength: 60 – 30 cm</a:t>
            </a:r>
            <a:endParaRPr lang="en-US" dirty="0"/>
          </a:p>
        </p:txBody>
      </p:sp>
      <p:pic>
        <p:nvPicPr>
          <p:cNvPr id="1028" name="Picture 4" descr="http://cam-do.com/manuals/x-band-antenn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93306"/>
            <a:ext cx="4467450" cy="22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Existing Equipment: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9429" y="6492875"/>
            <a:ext cx="3352800" cy="365125"/>
          </a:xfrm>
        </p:spPr>
        <p:txBody>
          <a:bodyPr/>
          <a:lstStyle/>
          <a:p>
            <a:r>
              <a:rPr lang="en-US" dirty="0" smtClean="0"/>
              <a:t>Speaker: </a:t>
            </a:r>
            <a:r>
              <a:rPr lang="en-US" dirty="0"/>
              <a:t>Stephanie Anderson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2194560"/>
            <a:ext cx="3276600" cy="25109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38" b="85621" l="16912" r="99112">
                        <a14:foregroundMark x1="34743" y1="54698" x2="34743" y2="54698"/>
                        <a14:foregroundMark x1="28983" y1="61520" x2="28983" y2="61520"/>
                        <a14:foregroundMark x1="38327" y1="49592" x2="38327" y2="49592"/>
                        <a14:foregroundMark x1="39737" y1="47508" x2="39737" y2="47508"/>
                        <a14:foregroundMark x1="18199" y1="66503" x2="18199" y2="66503"/>
                        <a14:foregroundMark x1="20006" y1="76225" x2="20006" y2="76225"/>
                        <a14:backgroundMark x1="32445" y1="48897" x2="32445" y2="48897"/>
                        <a14:backgroundMark x1="35907" y1="45466" x2="35907" y2="45466"/>
                        <a14:backgroundMark x1="28983" y1="54208" x2="28983" y2="54208"/>
                        <a14:backgroundMark x1="32047" y1="45139" x2="32047" y2="45139"/>
                        <a14:backgroundMark x1="34498" y1="44281" x2="34498" y2="44281"/>
                        <a14:backgroundMark x1="40901" y1="44444" x2="40901" y2="44444"/>
                        <a14:backgroundMark x1="27574" y1="56904" x2="27574" y2="56904"/>
                        <a14:backgroundMark x1="29871" y1="51797" x2="29871" y2="51797"/>
                        <a14:backgroundMark x1="28064" y1="55882" x2="28064" y2="5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70" b="17424"/>
          <a:stretch/>
        </p:blipFill>
        <p:spPr bwMode="auto">
          <a:xfrm rot="10564649">
            <a:off x="3033706" y="4666466"/>
            <a:ext cx="3381387" cy="1925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b76a44d85fbe97a8e756b6da6b4da0d.media.214x49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10" y="1539240"/>
            <a:ext cx="2366010" cy="41452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1396290" y="4735944"/>
            <a:ext cx="94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4205" y="5715000"/>
            <a:ext cx="98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6412468"/>
            <a:ext cx="9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3250-CABC-4D2E-9FB9-ECB5D16CF9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1217</TotalTime>
  <Words>961</Words>
  <Application>Microsoft Office PowerPoint</Application>
  <PresentationFormat>On-screen Show (4:3)</PresentationFormat>
  <Paragraphs>260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EEL 4911C Senior Design: E3 Oil Spill Radar Project</vt:lpstr>
      <vt:lpstr>The Design Team</vt:lpstr>
      <vt:lpstr>The Design Team</vt:lpstr>
      <vt:lpstr>Team Sponsors</vt:lpstr>
      <vt:lpstr>The Code of Conduct</vt:lpstr>
      <vt:lpstr>Needs Assessment</vt:lpstr>
      <vt:lpstr>Needs Assessment</vt:lpstr>
      <vt:lpstr>Needs Assessment</vt:lpstr>
      <vt:lpstr>Needs Assessment</vt:lpstr>
      <vt:lpstr>Needs Assessment</vt:lpstr>
      <vt:lpstr>Functional Requirements</vt:lpstr>
      <vt:lpstr>Functional Requirements</vt:lpstr>
      <vt:lpstr>Non-functional Requirements</vt:lpstr>
      <vt:lpstr>Constraints</vt:lpstr>
      <vt:lpstr>Testing</vt:lpstr>
      <vt:lpstr>Testing</vt:lpstr>
      <vt:lpstr>Testing</vt:lpstr>
      <vt:lpstr>Testing</vt:lpstr>
      <vt:lpstr>Constraints Testing</vt:lpstr>
      <vt:lpstr>Budget</vt:lpstr>
      <vt:lpstr>Grantt Chart</vt:lpstr>
      <vt:lpstr>Overall</vt:lpstr>
      <vt:lpstr>Thank you,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4911C Senior Design: E3 Oil Spill Radar Project</dc:title>
  <dc:creator>steph.anderson19@yahoo.com</dc:creator>
  <cp:lastModifiedBy>steph.anderson19@yahoo.com</cp:lastModifiedBy>
  <cp:revision>17</cp:revision>
  <dcterms:created xsi:type="dcterms:W3CDTF">2014-09-25T00:56:23Z</dcterms:created>
  <dcterms:modified xsi:type="dcterms:W3CDTF">2014-09-25T21:13:55Z</dcterms:modified>
</cp:coreProperties>
</file>